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65" r:id="rId2"/>
  </p:sldMasterIdLst>
  <p:notesMasterIdLst>
    <p:notesMasterId r:id="rId45"/>
  </p:notesMasterIdLst>
  <p:sldIdLst>
    <p:sldId id="411" r:id="rId3"/>
    <p:sldId id="436" r:id="rId4"/>
    <p:sldId id="393" r:id="rId5"/>
    <p:sldId id="437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48" r:id="rId22"/>
    <p:sldId id="428" r:id="rId23"/>
    <p:sldId id="429" r:id="rId24"/>
    <p:sldId id="430" r:id="rId25"/>
    <p:sldId id="431" r:id="rId26"/>
    <p:sldId id="432" r:id="rId27"/>
    <p:sldId id="433" r:id="rId28"/>
    <p:sldId id="434" r:id="rId29"/>
    <p:sldId id="435" r:id="rId30"/>
    <p:sldId id="438" r:id="rId31"/>
    <p:sldId id="439" r:id="rId32"/>
    <p:sldId id="440" r:id="rId33"/>
    <p:sldId id="441" r:id="rId34"/>
    <p:sldId id="450" r:id="rId35"/>
    <p:sldId id="442" r:id="rId36"/>
    <p:sldId id="443" r:id="rId37"/>
    <p:sldId id="444" r:id="rId38"/>
    <p:sldId id="445" r:id="rId39"/>
    <p:sldId id="446" r:id="rId40"/>
    <p:sldId id="447" r:id="rId41"/>
    <p:sldId id="452" r:id="rId42"/>
    <p:sldId id="449" r:id="rId43"/>
    <p:sldId id="451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411"/>
            <p14:sldId id="436"/>
            <p14:sldId id="393"/>
            <p14:sldId id="437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48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8"/>
            <p14:sldId id="439"/>
            <p14:sldId id="440"/>
            <p14:sldId id="441"/>
            <p14:sldId id="450"/>
            <p14:sldId id="442"/>
            <p14:sldId id="443"/>
            <p14:sldId id="444"/>
            <p14:sldId id="445"/>
            <p14:sldId id="446"/>
            <p14:sldId id="447"/>
            <p14:sldId id="452"/>
            <p14:sldId id="449"/>
            <p14:sldId id="45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F"/>
    <a:srgbClr val="669900"/>
    <a:srgbClr val="42739C"/>
    <a:srgbClr val="8BB0CF"/>
    <a:srgbClr val="7AA5C8"/>
    <a:srgbClr val="FF5B5B"/>
    <a:srgbClr val="C9E7A7"/>
    <a:srgbClr val="FFFF66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67" d="100"/>
          <a:sy n="67" d="100"/>
        </p:scale>
        <p:origin x="-1448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164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4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6DAD-287A-44FD-9F6E-30A297D1E9E8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73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1302-4CF7-45E2-926C-582B5BC6CF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5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1438-CC6F-45D6-A80D-D281D5EBB1E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68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EAF7-2947-4DF3-94E4-EE618AA85AD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48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3C7E-FBD3-485A-B407-B0223C0E3FB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060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F01B-5E11-48B1-95DB-BB1BD394CFEB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94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A8D6-1077-40F1-A818-B62B035A888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79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F1B17502-819D-46FB-ACD9-B3551E6E62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9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758ACA9E-0932-4541-9856-8994CF6087DB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971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DC092-5440-431E-9671-5A16DCF4506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98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38AD8D9-7CA9-415C-B074-1E12A14CA225}" type="datetime1">
              <a:rPr lang="en-US" altLang="ko-KR" smtClean="0"/>
              <a:pPr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latinLnBrk="0"/>
            <a:fld id="{BA6D4867-31C9-4BB6-94B3-5D820992B7D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 defTabSz="457200" latinLnBrk="0"/>
              <a:t>6/2/2020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latinLnBrk="0"/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4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anyasu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vyro.ne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ivyro.ne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vyro.net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vyro.net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vyro.net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vyro.ne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olylife7.ivyro.net/" TargetMode="External"/><Relationship Id="rId2" Type="http://schemas.openxmlformats.org/officeDocument/2006/relationships/hyperlink" Target="http://www.ivyro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&#45236;&#44228;&#51221;.ivyro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&#45236;&#44228;&#51221;.ivyro.ne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792" y="2004125"/>
            <a:ext cx="7927848" cy="2203704"/>
          </a:xfrm>
        </p:spPr>
        <p:txBody>
          <a:bodyPr/>
          <a:lstStyle/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제작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64905" y="5820156"/>
            <a:ext cx="6400800" cy="66751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ko-KR" i="0" dirty="0" smtClean="0">
                <a:hlinkClick r:id="rId3"/>
              </a:rPr>
              <a:t>banyasun@gmail.com</a:t>
            </a:r>
            <a:endParaRPr lang="en-US" altLang="ko-KR" i="0" dirty="0" smtClean="0"/>
          </a:p>
          <a:p>
            <a:pPr algn="r"/>
            <a:r>
              <a:rPr lang="ko-KR" altLang="en-US" i="0" dirty="0" smtClean="0"/>
              <a:t>정혜선</a:t>
            </a:r>
            <a:endParaRPr lang="ko-KR" altLang="en-US" i="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 bwMode="gray">
          <a:xfrm>
            <a:off x="1385316" y="3628430"/>
            <a:ext cx="6400800" cy="88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None/>
              <a:defRPr lang="en-US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FE8C2E"/>
              </a:buClr>
            </a:pPr>
            <a:r>
              <a:rPr altLang="ko-KR" sz="2800" b="1" i="0" dirty="0" smtClean="0">
                <a:solidFill>
                  <a:srgbClr val="1F6299"/>
                </a:solidFill>
              </a:rPr>
              <a:t>14</a:t>
            </a:r>
            <a:r>
              <a:rPr lang="ko-KR" altLang="en-US" sz="2800" b="1" i="0" dirty="0" smtClean="0">
                <a:solidFill>
                  <a:srgbClr val="1F6299"/>
                </a:solidFill>
              </a:rPr>
              <a:t>주차 </a:t>
            </a:r>
            <a:r>
              <a:rPr lang="ko-KR" altLang="en-US" sz="2800" b="1" i="0" dirty="0" err="1" smtClean="0">
                <a:solidFill>
                  <a:srgbClr val="1F6299"/>
                </a:solidFill>
              </a:rPr>
              <a:t>웹호스팅</a:t>
            </a:r>
            <a:endParaRPr altLang="ko-KR" sz="2800" b="1" i="0" dirty="0">
              <a:solidFill>
                <a:srgbClr val="1F6299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3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66950"/>
            <a:ext cx="4794051" cy="44024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err="1" smtClean="0">
                <a:latin typeface="+mn-ea"/>
              </a:rPr>
              <a:t>팝업창에</a:t>
            </a:r>
            <a:r>
              <a:rPr lang="ko-KR" altLang="en-US" sz="1800" dirty="0" smtClean="0">
                <a:latin typeface="+mn-ea"/>
              </a:rPr>
              <a:t> 나오는 내용을 확인하고 </a:t>
            </a:r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smtClean="0">
                <a:latin typeface="+mn-ea"/>
              </a:rPr>
              <a:t>업데이트</a:t>
            </a:r>
            <a:r>
              <a:rPr lang="en-US" altLang="ko-KR" sz="1800" dirty="0" smtClean="0">
                <a:latin typeface="+mn-ea"/>
              </a:rPr>
              <a:t>] </a:t>
            </a:r>
            <a:r>
              <a:rPr lang="ko-KR" altLang="en-US" sz="1800" dirty="0" smtClean="0">
                <a:latin typeface="+mn-ea"/>
              </a:rPr>
              <a:t>버튼 선택</a:t>
            </a:r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1720" y="6165304"/>
            <a:ext cx="1080120" cy="43204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1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50393"/>
            <a:ext cx="7905750" cy="2390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인증이 필요하다는 </a:t>
            </a:r>
            <a:r>
              <a:rPr lang="ko-KR" altLang="en-US" sz="1800" dirty="0" err="1" smtClean="0">
                <a:latin typeface="+mn-ea"/>
              </a:rPr>
              <a:t>팝업창이</a:t>
            </a:r>
            <a:r>
              <a:rPr lang="ko-KR" altLang="en-US" sz="1800" dirty="0" smtClean="0">
                <a:latin typeface="+mn-ea"/>
              </a:rPr>
              <a:t> 나타나면 </a:t>
            </a:r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smtClean="0">
                <a:latin typeface="+mn-ea"/>
              </a:rPr>
              <a:t>권한 검토</a:t>
            </a:r>
            <a:r>
              <a:rPr lang="en-US" altLang="ko-KR" sz="1800" dirty="0" smtClean="0">
                <a:latin typeface="+mn-ea"/>
              </a:rPr>
              <a:t>] </a:t>
            </a:r>
            <a:r>
              <a:rPr lang="ko-KR" altLang="en-US" sz="1800" dirty="0" smtClean="0">
                <a:latin typeface="+mn-ea"/>
              </a:rPr>
              <a:t>선택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4177829"/>
            <a:ext cx="1152128" cy="5040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4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6638925" cy="3898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자신의 </a:t>
            </a:r>
            <a:r>
              <a:rPr lang="ko-KR" altLang="en-US" sz="1800" dirty="0" err="1" smtClean="0">
                <a:latin typeface="+mn-ea"/>
              </a:rPr>
              <a:t>구글</a:t>
            </a:r>
            <a:r>
              <a:rPr lang="ko-KR" altLang="en-US" sz="1800" dirty="0" smtClean="0">
                <a:latin typeface="+mn-ea"/>
              </a:rPr>
              <a:t> 메일 계정을 선택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60499" y="4514186"/>
            <a:ext cx="3359571" cy="65920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9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확인되지 않은 </a:t>
            </a:r>
            <a:r>
              <a:rPr lang="ko-KR" altLang="en-US" sz="1800" dirty="0" err="1" smtClean="0">
                <a:latin typeface="+mn-ea"/>
              </a:rPr>
              <a:t>앱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화면에서 </a:t>
            </a:r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smtClean="0">
                <a:latin typeface="+mn-ea"/>
              </a:rPr>
              <a:t>고급</a:t>
            </a:r>
            <a:r>
              <a:rPr lang="en-US" altLang="ko-KR" sz="1800" dirty="0" smtClean="0">
                <a:latin typeface="+mn-ea"/>
              </a:rPr>
              <a:t>] </a:t>
            </a:r>
            <a:r>
              <a:rPr lang="ko-KR" altLang="en-US" sz="1800" dirty="0" smtClean="0">
                <a:latin typeface="+mn-ea"/>
              </a:rPr>
              <a:t>선택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60500" y="4077072"/>
            <a:ext cx="3359571" cy="72008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056462" cy="39076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43608" y="5157192"/>
            <a:ext cx="816892" cy="43204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0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Html contact form </a:t>
            </a:r>
            <a:r>
              <a:rPr lang="en-US" altLang="ko-KR" sz="1800" dirty="0" err="1" smtClean="0">
                <a:latin typeface="+mn-ea"/>
              </a:rPr>
              <a:t>sendEmail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ko-KR" altLang="en-US" sz="1800" dirty="0" err="1" smtClean="0">
                <a:latin typeface="+mn-ea"/>
              </a:rPr>
              <a:t>으</a:t>
            </a:r>
            <a:r>
              <a:rPr lang="en-US" altLang="ko-KR" sz="1800" dirty="0" smtClean="0">
                <a:latin typeface="+mn-ea"/>
              </a:rPr>
              <a:t>)</a:t>
            </a:r>
            <a:r>
              <a:rPr lang="ko-KR" altLang="en-US" sz="1800" dirty="0" smtClean="0">
                <a:latin typeface="+mn-ea"/>
              </a:rPr>
              <a:t>로 이동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ko-KR" altLang="en-US" sz="1800" dirty="0" smtClean="0">
                <a:latin typeface="+mn-ea"/>
              </a:rPr>
              <a:t>안전하지 않음</a:t>
            </a:r>
            <a:r>
              <a:rPr lang="en-US" altLang="ko-KR" sz="1800" dirty="0" smtClean="0">
                <a:latin typeface="+mn-ea"/>
              </a:rPr>
              <a:t>) </a:t>
            </a:r>
            <a:r>
              <a:rPr lang="ko-KR" altLang="en-US" sz="1800" dirty="0" smtClean="0">
                <a:latin typeface="+mn-ea"/>
              </a:rPr>
              <a:t>선택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60500" y="4221088"/>
            <a:ext cx="3359571" cy="72008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200800" cy="3858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38275" y="5769260"/>
            <a:ext cx="4637201" cy="32403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97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34" y="2204864"/>
            <a:ext cx="4277557" cy="42774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306860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진행하는 </a:t>
            </a:r>
            <a:r>
              <a:rPr lang="ko-KR" altLang="en-US" sz="1800" dirty="0" err="1" smtClean="0">
                <a:latin typeface="+mn-ea"/>
              </a:rPr>
              <a:t>앱을</a:t>
            </a:r>
            <a:r>
              <a:rPr lang="ko-KR" altLang="en-US" sz="1800" dirty="0" smtClean="0">
                <a:latin typeface="+mn-ea"/>
              </a:rPr>
              <a:t> 사용할 수 있도록 </a:t>
            </a:r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smtClean="0">
                <a:latin typeface="+mn-ea"/>
              </a:rPr>
              <a:t>허용</a:t>
            </a:r>
            <a:r>
              <a:rPr lang="en-US" altLang="ko-KR" sz="1800" dirty="0" smtClean="0">
                <a:latin typeface="+mn-ea"/>
              </a:rPr>
              <a:t>]</a:t>
            </a:r>
            <a:r>
              <a:rPr lang="ko-KR" altLang="en-US" sz="1800" dirty="0" smtClean="0">
                <a:latin typeface="+mn-ea"/>
              </a:rPr>
              <a:t>을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선택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932040" y="6093296"/>
            <a:ext cx="936104" cy="35550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47864" y="3284984"/>
            <a:ext cx="1882380" cy="25202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92080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확</a:t>
            </a:r>
            <a:r>
              <a:rPr lang="ko-KR" altLang="en-US">
                <a:solidFill>
                  <a:srgbClr val="FF0000"/>
                </a:solidFill>
              </a:rPr>
              <a:t>인</a:t>
            </a:r>
          </a:p>
        </p:txBody>
      </p:sp>
    </p:spTree>
    <p:extLst>
      <p:ext uri="{BB962C8B-B14F-4D97-AF65-F5344CB8AC3E}">
        <p14:creationId xmlns:p14="http://schemas.microsoft.com/office/powerpoint/2010/main" val="327923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웹 </a:t>
            </a:r>
            <a:r>
              <a:rPr lang="ko-KR" altLang="en-US" sz="1800" dirty="0" err="1" smtClean="0">
                <a:latin typeface="+mn-ea"/>
              </a:rPr>
              <a:t>앱으로</a:t>
            </a:r>
            <a:r>
              <a:rPr lang="ko-KR" altLang="en-US" sz="1800" dirty="0" smtClean="0">
                <a:latin typeface="+mn-ea"/>
              </a:rPr>
              <a:t> 배포되었다는 안내 </a:t>
            </a:r>
            <a:r>
              <a:rPr lang="ko-KR" altLang="en-US" sz="1800" dirty="0" err="1" smtClean="0">
                <a:latin typeface="+mn-ea"/>
              </a:rPr>
              <a:t>팝업창이</a:t>
            </a:r>
            <a:r>
              <a:rPr lang="ko-KR" altLang="en-US" sz="1800" dirty="0" smtClean="0">
                <a:latin typeface="+mn-ea"/>
              </a:rPr>
              <a:t> 나오면 현재 </a:t>
            </a:r>
            <a:r>
              <a:rPr lang="ko-KR" altLang="en-US" sz="1800" dirty="0" err="1" smtClean="0">
                <a:latin typeface="+mn-ea"/>
              </a:rPr>
              <a:t>웹앱</a:t>
            </a:r>
            <a:r>
              <a:rPr lang="en-US" altLang="ko-KR" sz="1800" dirty="0" smtClean="0">
                <a:latin typeface="+mn-ea"/>
              </a:rPr>
              <a:t>URL</a:t>
            </a:r>
            <a:r>
              <a:rPr lang="ko-KR" altLang="en-US" sz="1800" dirty="0" smtClean="0">
                <a:latin typeface="+mn-ea"/>
              </a:rPr>
              <a:t>을 </a:t>
            </a:r>
            <a:r>
              <a:rPr lang="ko-KR" altLang="en-US" sz="1800" dirty="0" err="1" smtClean="0">
                <a:latin typeface="+mn-ea"/>
              </a:rPr>
              <a:t>복사한후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smtClean="0">
                <a:latin typeface="+mn-ea"/>
              </a:rPr>
              <a:t>확인</a:t>
            </a:r>
            <a:r>
              <a:rPr lang="en-US" altLang="ko-KR" sz="1800" dirty="0" smtClean="0">
                <a:latin typeface="+mn-ea"/>
              </a:rPr>
              <a:t>]</a:t>
            </a:r>
            <a:r>
              <a:rPr lang="ko-KR" altLang="en-US" sz="1800" dirty="0" smtClean="0">
                <a:latin typeface="+mn-ea"/>
              </a:rPr>
              <a:t>을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선택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5301208"/>
            <a:ext cx="936104" cy="52804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6210300" cy="345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691680" y="4653136"/>
            <a:ext cx="5328592" cy="5040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074758" y="4720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복사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38722" y="5335091"/>
            <a:ext cx="1071736" cy="5040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3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20" y="2492896"/>
            <a:ext cx="6552728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1.3 HTML </a:t>
            </a:r>
            <a:r>
              <a:rPr lang="ko-KR" altLang="en-US" dirty="0" smtClean="0">
                <a:latin typeface="+mn-ea"/>
              </a:rPr>
              <a:t>파일 설정 및 전송 결과 확인하기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contact.html </a:t>
            </a:r>
            <a:r>
              <a:rPr lang="ko-KR" altLang="en-US" sz="1800" dirty="0" smtClean="0">
                <a:latin typeface="+mn-ea"/>
              </a:rPr>
              <a:t>파일을 열어 </a:t>
            </a:r>
            <a:r>
              <a:rPr lang="en-US" altLang="ko-KR" sz="1800" dirty="0" smtClean="0">
                <a:latin typeface="+mn-ea"/>
              </a:rPr>
              <a:t>&lt;form&gt; </a:t>
            </a:r>
            <a:r>
              <a:rPr lang="ko-KR" altLang="en-US" sz="1800" dirty="0" smtClean="0">
                <a:latin typeface="+mn-ea"/>
              </a:rPr>
              <a:t>태그의 </a:t>
            </a:r>
            <a:r>
              <a:rPr lang="en-US" altLang="ko-KR" sz="1800" dirty="0" smtClean="0">
                <a:latin typeface="+mn-ea"/>
              </a:rPr>
              <a:t>action</a:t>
            </a:r>
            <a:r>
              <a:rPr lang="ko-KR" altLang="en-US" sz="1800" dirty="0" smtClean="0">
                <a:latin typeface="+mn-ea"/>
              </a:rPr>
              <a:t>속성에 앞에서 복사한 </a:t>
            </a:r>
            <a:r>
              <a:rPr lang="en-US" altLang="ko-KR" sz="1800" dirty="0" smtClean="0">
                <a:latin typeface="+mn-ea"/>
              </a:rPr>
              <a:t>URL</a:t>
            </a:r>
            <a:r>
              <a:rPr lang="ko-KR" altLang="en-US" sz="1800" dirty="0" smtClean="0">
                <a:latin typeface="+mn-ea"/>
              </a:rPr>
              <a:t>을 </a:t>
            </a:r>
            <a:r>
              <a:rPr lang="ko-KR" altLang="en-US" sz="1800" dirty="0" err="1" smtClean="0">
                <a:latin typeface="+mn-ea"/>
              </a:rPr>
              <a:t>붙여넣고</a:t>
            </a:r>
            <a:r>
              <a:rPr lang="en-US" altLang="ko-KR" sz="1800" dirty="0" smtClean="0">
                <a:latin typeface="+mn-ea"/>
              </a:rPr>
              <a:t>, method </a:t>
            </a:r>
            <a:r>
              <a:rPr lang="ko-KR" altLang="en-US" sz="1800" dirty="0" smtClean="0">
                <a:latin typeface="+mn-ea"/>
              </a:rPr>
              <a:t>속성을 추가함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630202" y="2833886"/>
            <a:ext cx="2088232" cy="21602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309320"/>
            <a:ext cx="86741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자유형 2"/>
          <p:cNvSpPr/>
          <p:nvPr/>
        </p:nvSpPr>
        <p:spPr>
          <a:xfrm>
            <a:off x="551568" y="2971800"/>
            <a:ext cx="1020057" cy="3276600"/>
          </a:xfrm>
          <a:custGeom>
            <a:avLst/>
            <a:gdLst>
              <a:gd name="connsiteX0" fmla="*/ 1020057 w 1020057"/>
              <a:gd name="connsiteY0" fmla="*/ 0 h 3276600"/>
              <a:gd name="connsiteX1" fmla="*/ 67557 w 1020057"/>
              <a:gd name="connsiteY1" fmla="*/ 1571625 h 3276600"/>
              <a:gd name="connsiteX2" fmla="*/ 153282 w 1020057"/>
              <a:gd name="connsiteY2" fmla="*/ 327660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0057" h="3276600">
                <a:moveTo>
                  <a:pt x="1020057" y="0"/>
                </a:moveTo>
                <a:cubicBezTo>
                  <a:pt x="616038" y="512762"/>
                  <a:pt x="212019" y="1025525"/>
                  <a:pt x="67557" y="1571625"/>
                </a:cubicBezTo>
                <a:cubicBezTo>
                  <a:pt x="-76906" y="2117725"/>
                  <a:pt x="38188" y="2697162"/>
                  <a:pt x="153282" y="3276600"/>
                </a:cubicBezTo>
              </a:path>
            </a:pathLst>
          </a:custGeom>
          <a:noFill/>
          <a:ln>
            <a:solidFill>
              <a:srgbClr val="FF33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597342" y="5698167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Ctrl+S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저장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551514" cy="36511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423848" cy="504056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1.3 HTML </a:t>
            </a:r>
            <a:r>
              <a:rPr lang="ko-KR" altLang="en-US" dirty="0">
                <a:latin typeface="+mn-ea"/>
              </a:rPr>
              <a:t>파일 설정 및 전송 결과 확인하기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브라우저에서 </a:t>
            </a:r>
            <a:r>
              <a:rPr lang="en-US" altLang="ko-KR" sz="1800" dirty="0" smtClean="0">
                <a:latin typeface="+mn-ea"/>
              </a:rPr>
              <a:t>Contact </a:t>
            </a:r>
            <a:r>
              <a:rPr lang="ko-KR" altLang="en-US" sz="1800" dirty="0" smtClean="0">
                <a:latin typeface="+mn-ea"/>
              </a:rPr>
              <a:t>화면을 열어 각 폼에 내용을 </a:t>
            </a:r>
            <a:r>
              <a:rPr lang="ko-KR" altLang="en-US" sz="1800" dirty="0" err="1" smtClean="0">
                <a:latin typeface="+mn-ea"/>
              </a:rPr>
              <a:t>입력한후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smtClean="0">
                <a:latin typeface="+mn-ea"/>
              </a:rPr>
              <a:t>전송</a:t>
            </a:r>
            <a:r>
              <a:rPr lang="en-US" altLang="ko-KR" sz="1800" dirty="0" smtClean="0">
                <a:latin typeface="+mn-ea"/>
              </a:rPr>
              <a:t>] </a:t>
            </a:r>
            <a:r>
              <a:rPr lang="ko-KR" altLang="en-US" sz="1800" dirty="0" smtClean="0">
                <a:latin typeface="+mn-ea"/>
              </a:rPr>
              <a:t>클릭하여 폼을 전송함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5920705"/>
            <a:ext cx="936104" cy="41080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1.3 HTML </a:t>
            </a:r>
            <a:r>
              <a:rPr lang="ko-KR" altLang="en-US" dirty="0">
                <a:latin typeface="+mn-ea"/>
              </a:rPr>
              <a:t>파일 설정 및 전송 결과 확인하기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폼의 내용이 전송되면 다음과 같은 화면에 전송 성공 여부를 알려주는 메시지가 나타남</a:t>
            </a:r>
            <a:r>
              <a:rPr lang="en-US" altLang="ko-KR" sz="1800" dirty="0" smtClean="0">
                <a:latin typeface="+mn-ea"/>
              </a:rPr>
              <a:t>. </a:t>
            </a:r>
            <a:r>
              <a:rPr lang="ko-KR" altLang="en-US" sz="1800" dirty="0" smtClean="0">
                <a:latin typeface="+mn-ea"/>
              </a:rPr>
              <a:t>만약에 전송 </a:t>
            </a:r>
            <a:r>
              <a:rPr lang="ko-KR" altLang="en-US" sz="1800" dirty="0" err="1" smtClean="0">
                <a:latin typeface="+mn-ea"/>
              </a:rPr>
              <a:t>실패했을때는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“</a:t>
            </a:r>
            <a:r>
              <a:rPr lang="en-US" altLang="ko-KR" sz="1800" dirty="0" err="1" smtClean="0">
                <a:latin typeface="+mn-ea"/>
              </a:rPr>
              <a:t>result”:”error</a:t>
            </a:r>
            <a:r>
              <a:rPr lang="en-US" altLang="ko-KR" sz="1800" dirty="0" smtClean="0">
                <a:latin typeface="+mn-ea"/>
              </a:rPr>
              <a:t>” </a:t>
            </a:r>
            <a:r>
              <a:rPr lang="ko-KR" altLang="en-US" sz="1800" dirty="0" smtClean="0">
                <a:latin typeface="+mn-ea"/>
              </a:rPr>
              <a:t>가 나옴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39514"/>
            <a:ext cx="8352928" cy="14255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67544" y="3882296"/>
            <a:ext cx="1152128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76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Contact Us </a:t>
            </a:r>
            <a:r>
              <a:rPr lang="ko-KR" altLang="en-US" dirty="0" smtClean="0"/>
              <a:t>폼 처리하기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279832" cy="50405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1.1 </a:t>
            </a:r>
            <a:r>
              <a:rPr lang="ko-KR" altLang="en-US" dirty="0" err="1" smtClean="0">
                <a:latin typeface="+mn-ea"/>
              </a:rPr>
              <a:t>구글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앱스</a:t>
            </a:r>
            <a:r>
              <a:rPr lang="ko-KR" altLang="en-US" dirty="0" smtClean="0">
                <a:latin typeface="+mn-ea"/>
              </a:rPr>
              <a:t> 메일로 가상 서버 만들기</a:t>
            </a:r>
            <a:r>
              <a:rPr lang="en-US" altLang="ko-KR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Contact Us </a:t>
            </a:r>
            <a:r>
              <a:rPr lang="ko-KR" altLang="en-US" dirty="0" smtClean="0">
                <a:latin typeface="+mn-ea"/>
              </a:rPr>
              <a:t>폼의 처리는 입력된 데이터가 </a:t>
            </a:r>
            <a:r>
              <a:rPr lang="ko-KR" altLang="en-US" dirty="0" err="1" smtClean="0">
                <a:latin typeface="+mn-ea"/>
              </a:rPr>
              <a:t>웹서버로</a:t>
            </a:r>
            <a:r>
              <a:rPr lang="ko-KR" altLang="en-US" dirty="0" smtClean="0">
                <a:latin typeface="+mn-ea"/>
              </a:rPr>
              <a:t> 이동하여 서버에서 처리됨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구글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</a:t>
            </a:r>
            <a:r>
              <a:rPr lang="en-US" altLang="ko-KR" dirty="0">
                <a:latin typeface="+mn-ea"/>
              </a:rPr>
              <a:t>(Google Apps Mail)</a:t>
            </a:r>
            <a:r>
              <a:rPr lang="ko-KR" altLang="en-US" dirty="0">
                <a:latin typeface="+mn-ea"/>
              </a:rPr>
              <a:t>을 사용하여 가상 서버를 </a:t>
            </a:r>
            <a:r>
              <a:rPr lang="ko-KR" altLang="en-US" dirty="0" err="1" smtClean="0">
                <a:latin typeface="+mn-ea"/>
              </a:rPr>
              <a:t>만</a:t>
            </a:r>
            <a:r>
              <a:rPr lang="ko-KR" altLang="en-US" dirty="0" err="1">
                <a:latin typeface="+mn-ea"/>
              </a:rPr>
              <a:t>듬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사용자가 </a:t>
            </a:r>
            <a:r>
              <a:rPr lang="en-US" altLang="ko-KR" dirty="0">
                <a:latin typeface="+mn-ea"/>
              </a:rPr>
              <a:t>Contact Us </a:t>
            </a:r>
            <a:r>
              <a:rPr lang="ko-KR" altLang="en-US" dirty="0">
                <a:latin typeface="+mn-ea"/>
              </a:rPr>
              <a:t>폼에 입력한 내용을 개인 메일로 </a:t>
            </a:r>
            <a:r>
              <a:rPr lang="ko-KR" altLang="en-US" dirty="0" smtClean="0">
                <a:latin typeface="+mn-ea"/>
              </a:rPr>
              <a:t>받아서</a:t>
            </a:r>
            <a:endParaRPr lang="en-US" altLang="ko-KR" dirty="0">
              <a:latin typeface="+mn-ea"/>
            </a:endParaRPr>
          </a:p>
          <a:p>
            <a:pPr marL="365760" lvl="1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</a:t>
            </a:r>
            <a:r>
              <a:rPr lang="ko-KR" altLang="en-US" dirty="0" smtClean="0">
                <a:latin typeface="+mn-ea"/>
              </a:rPr>
              <a:t>관리자가 처리할 수 </a:t>
            </a:r>
            <a:r>
              <a:rPr lang="ko-KR" altLang="en-US" dirty="0">
                <a:latin typeface="+mn-ea"/>
              </a:rPr>
              <a:t>있도록 </a:t>
            </a:r>
            <a:r>
              <a:rPr lang="ko-KR" altLang="en-US" dirty="0" smtClean="0">
                <a:latin typeface="+mn-ea"/>
              </a:rPr>
              <a:t>구현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웹서버를</a:t>
            </a:r>
            <a:r>
              <a:rPr lang="ko-KR" altLang="en-US" dirty="0" smtClean="0">
                <a:latin typeface="+mn-ea"/>
              </a:rPr>
              <a:t> 구성하지 않고도 </a:t>
            </a:r>
            <a:r>
              <a:rPr lang="en-US" altLang="ko-KR" dirty="0" smtClean="0">
                <a:latin typeface="+mn-ea"/>
              </a:rPr>
              <a:t>HTML</a:t>
            </a:r>
            <a:r>
              <a:rPr lang="ko-KR" altLang="en-US" dirty="0" smtClean="0">
                <a:latin typeface="+mn-ea"/>
              </a:rPr>
              <a:t>과 자바스크립트로 폼 처리를 </a:t>
            </a:r>
            <a:r>
              <a:rPr lang="ko-KR" altLang="en-US" dirty="0" err="1" smtClean="0">
                <a:latin typeface="+mn-ea"/>
              </a:rPr>
              <a:t>할수</a:t>
            </a:r>
            <a:r>
              <a:rPr lang="ko-KR" altLang="en-US" dirty="0" smtClean="0">
                <a:latin typeface="+mn-ea"/>
              </a:rPr>
              <a:t> 있음</a:t>
            </a:r>
            <a:endParaRPr lang="en-US" altLang="ko-KR" dirty="0" smtClean="0">
              <a:latin typeface="+mn-ea"/>
            </a:endParaRPr>
          </a:p>
          <a:p>
            <a:pPr marL="36576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5184576" cy="41119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1.3 HTML </a:t>
            </a:r>
            <a:r>
              <a:rPr lang="ko-KR" altLang="en-US" dirty="0">
                <a:latin typeface="+mn-ea"/>
              </a:rPr>
              <a:t>파일 설정 및 전송 결과 확인하기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err="1" smtClean="0">
                <a:latin typeface="+mn-ea"/>
              </a:rPr>
              <a:t>구글</a:t>
            </a:r>
            <a:r>
              <a:rPr lang="ko-KR" altLang="en-US" sz="1800" dirty="0" smtClean="0">
                <a:latin typeface="+mn-ea"/>
              </a:rPr>
              <a:t> 메일로 로그인하여 작성된 폼의 내용이 메일로 전송됐는지 확인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7744" y="2492896"/>
            <a:ext cx="3168352" cy="43204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5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+mn-ea"/>
              </a:rPr>
              <a:t>웹호스팅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서비스</a:t>
            </a:r>
            <a:r>
              <a:rPr lang="en-US" altLang="ko-KR" dirty="0">
                <a:latin typeface="+mn-ea"/>
              </a:rPr>
              <a:t>(Web hosting service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인터넷 </a:t>
            </a:r>
            <a:r>
              <a:rPr lang="ko-KR" altLang="en-US" dirty="0">
                <a:latin typeface="+mn-ea"/>
              </a:rPr>
              <a:t>연결을 제공할 뿐만 </a:t>
            </a:r>
            <a:r>
              <a:rPr lang="ko-KR" altLang="en-US" dirty="0" smtClean="0">
                <a:latin typeface="+mn-ea"/>
              </a:rPr>
              <a:t>아니라 일반적으로 </a:t>
            </a:r>
            <a:r>
              <a:rPr lang="ko-KR" altLang="en-US" dirty="0">
                <a:latin typeface="+mn-ea"/>
              </a:rPr>
              <a:t>데이터 센터에서 클라이언트 </a:t>
            </a:r>
            <a:r>
              <a:rPr lang="ko-KR" altLang="en-US" dirty="0" smtClean="0">
                <a:latin typeface="+mn-ea"/>
              </a:rPr>
              <a:t>이용에 대한 </a:t>
            </a:r>
            <a:r>
              <a:rPr lang="ko-KR" altLang="en-US" dirty="0">
                <a:latin typeface="+mn-ea"/>
              </a:rPr>
              <a:t>임대 또는 소유하는 서버의 공간을 제공하는 </a:t>
            </a:r>
            <a:r>
              <a:rPr lang="ko-KR" altLang="en-US" dirty="0" smtClean="0">
                <a:latin typeface="+mn-ea"/>
              </a:rPr>
              <a:t>서비스.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sz="800" dirty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웹호스팅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업체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610350" cy="3168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4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450445" cy="34247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+mn-ea"/>
              </a:rPr>
              <a:t>무료웹호스팅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err="1" smtClean="0">
                <a:latin typeface="+mn-ea"/>
              </a:rPr>
              <a:t>아이비호스팅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  <a:hlinkClick r:id="rId3"/>
              </a:rPr>
              <a:t>www.ivyro.net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17676" y="5157192"/>
            <a:ext cx="1046212" cy="26678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+mn-ea"/>
              </a:rPr>
              <a:t>무료웹호스팅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아이비호스팅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2"/>
              </a:rPr>
              <a:t>www.ivyro.net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83768" y="5085184"/>
            <a:ext cx="1152128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750050" cy="4662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65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88894"/>
            <a:ext cx="7196857" cy="39035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+mn-ea"/>
              </a:rPr>
              <a:t>무료웹호스팅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아이비호스팅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3"/>
              </a:rPr>
              <a:t>www.ivyro.net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00192" y="5517232"/>
            <a:ext cx="648072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6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8" y="2204864"/>
            <a:ext cx="8439150" cy="3676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+mn-ea"/>
              </a:rPr>
              <a:t>무료웹호스팅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아이비호스팅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3"/>
              </a:rPr>
              <a:t>www.ivyro.net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53530" y="3708648"/>
            <a:ext cx="3744416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00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41" y="1988840"/>
            <a:ext cx="8401050" cy="44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+mn-ea"/>
              </a:rPr>
              <a:t>무료웹호스팅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아이비호스팅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3"/>
              </a:rPr>
              <a:t>www.ivyro.net</a:t>
            </a:r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7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23728" y="3996680"/>
            <a:ext cx="3744416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901186" cy="332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무료웹호스팅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아이비호스팅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3"/>
              </a:rPr>
              <a:t>www.ivyro.net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+mn-ea"/>
              </a:rPr>
              <a:t>무료웹호스팅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아이비호스팅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2"/>
              </a:rPr>
              <a:t>www.ivyro.net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  <a:hlinkClick r:id="rId3"/>
              </a:rPr>
              <a:t>http</a:t>
            </a:r>
            <a:r>
              <a:rPr lang="en-US" altLang="ko-KR" dirty="0">
                <a:latin typeface="+mn-ea"/>
                <a:hlinkClick r:id="rId3"/>
              </a:rPr>
              <a:t>://holylife7.ivyro.net</a:t>
            </a:r>
            <a:r>
              <a:rPr lang="en-US" altLang="ko-KR" dirty="0" smtClean="0">
                <a:latin typeface="+mn-ea"/>
                <a:hlinkClick r:id="rId3"/>
              </a:rPr>
              <a:t>/</a:t>
            </a:r>
            <a:r>
              <a:rPr lang="en-US" altLang="ko-KR" dirty="0" smtClean="0">
                <a:latin typeface="+mn-ea"/>
              </a:rPr>
              <a:t>  </a:t>
            </a:r>
            <a:r>
              <a:rPr lang="ko-KR" altLang="en-US" dirty="0" smtClean="0">
                <a:latin typeface="+mn-ea"/>
              </a:rPr>
              <a:t>로 접속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23728" y="3996680"/>
            <a:ext cx="3744416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57" y="2492895"/>
            <a:ext cx="6711950" cy="411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4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67" y="2348879"/>
            <a:ext cx="7137400" cy="41248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FTP(File Transfer Protocol)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구글에서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“</a:t>
            </a:r>
            <a:r>
              <a:rPr lang="ko-KR" altLang="en-US" dirty="0" err="1" smtClean="0">
                <a:latin typeface="+mn-ea"/>
              </a:rPr>
              <a:t>파일질라</a:t>
            </a:r>
            <a:r>
              <a:rPr lang="en-US" altLang="ko-KR" dirty="0" smtClean="0">
                <a:latin typeface="+mn-ea"/>
              </a:rPr>
              <a:t>” </a:t>
            </a:r>
            <a:r>
              <a:rPr lang="ko-KR" altLang="en-US" dirty="0" smtClean="0">
                <a:latin typeface="+mn-ea"/>
              </a:rPr>
              <a:t>검색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843808" y="5805264"/>
            <a:ext cx="2592288" cy="79208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4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09" y="2708920"/>
            <a:ext cx="7344816" cy="3155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Contact Us </a:t>
            </a:r>
            <a:r>
              <a:rPr lang="ko-KR" altLang="en-US" dirty="0" smtClean="0"/>
              <a:t>폼 처리하기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1.2 </a:t>
            </a:r>
            <a:r>
              <a:rPr lang="ko-KR" altLang="en-US" dirty="0" err="1" smtClean="0">
                <a:latin typeface="+mn-ea"/>
              </a:rPr>
              <a:t>구글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앱스</a:t>
            </a:r>
            <a:r>
              <a:rPr lang="ko-KR" altLang="en-US" dirty="0" smtClean="0">
                <a:latin typeface="+mn-ea"/>
              </a:rPr>
              <a:t> 메일 설정하기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자신의 </a:t>
            </a:r>
            <a:r>
              <a:rPr lang="ko-KR" altLang="en-US" dirty="0" err="1" smtClean="0">
                <a:latin typeface="+mn-ea"/>
              </a:rPr>
              <a:t>구글</a:t>
            </a:r>
            <a:r>
              <a:rPr lang="ko-KR" altLang="en-US" dirty="0" smtClean="0">
                <a:latin typeface="+mn-ea"/>
              </a:rPr>
              <a:t> 계정으로 로그</a:t>
            </a:r>
            <a:r>
              <a:rPr lang="ko-KR" altLang="en-US" dirty="0">
                <a:latin typeface="+mn-ea"/>
              </a:rPr>
              <a:t>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873999" y="2642816"/>
            <a:ext cx="804342" cy="5040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파일질라</a:t>
            </a:r>
            <a:r>
              <a:rPr lang="ko-KR" altLang="en-US" dirty="0" smtClean="0">
                <a:latin typeface="+mn-ea"/>
              </a:rPr>
              <a:t> 다운로드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23728" y="3996680"/>
            <a:ext cx="3744416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31157"/>
            <a:ext cx="7128792" cy="4034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26507" y="5689823"/>
            <a:ext cx="2592288" cy="79208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파일질라</a:t>
            </a:r>
            <a:r>
              <a:rPr lang="ko-KR" altLang="en-US" dirty="0" smtClean="0">
                <a:latin typeface="+mn-ea"/>
              </a:rPr>
              <a:t> 다운로드 및 설치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23728" y="3996680"/>
            <a:ext cx="3744416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61" y="2348880"/>
            <a:ext cx="6984776" cy="42501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120902" y="6040338"/>
            <a:ext cx="1368152" cy="5057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84487"/>
            <a:ext cx="7493000" cy="442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자신의 웹사이트 정보 저장 및 관리</a:t>
            </a:r>
            <a:r>
              <a:rPr lang="en-US" altLang="ko-KR" dirty="0" smtClean="0">
                <a:latin typeface="+mn-ea"/>
              </a:rPr>
              <a:t> </a:t>
            </a: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39764" y="2852936"/>
            <a:ext cx="5636492" cy="21602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자신의 웹사이트 정보 저장 및 관리</a:t>
            </a:r>
            <a:r>
              <a:rPr lang="en-US" altLang="ko-KR" dirty="0" smtClean="0">
                <a:latin typeface="+mn-ea"/>
              </a:rPr>
              <a:t> </a:t>
            </a: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23728" y="3996680"/>
            <a:ext cx="3744416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25427"/>
            <a:ext cx="7480300" cy="4298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26766" y="2636912"/>
            <a:ext cx="2592288" cy="21602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자신의 웹사이트 정보 저장 및 관리</a:t>
            </a:r>
            <a:r>
              <a:rPr lang="en-US" altLang="ko-KR" dirty="0">
                <a:latin typeface="+mn-ea"/>
              </a:rPr>
              <a:t> 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23728" y="3996680"/>
            <a:ext cx="3744416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79" y="2211236"/>
            <a:ext cx="7023100" cy="42484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878909" y="5138552"/>
            <a:ext cx="993694" cy="25330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72904" y="2886250"/>
            <a:ext cx="1013667" cy="23626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08104" y="3008387"/>
            <a:ext cx="2448272" cy="23626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08104" y="3849973"/>
            <a:ext cx="2448272" cy="45692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08104" y="6140921"/>
            <a:ext cx="993694" cy="25330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46083" y="3425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7406" y="27756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2206" y="5025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4474" y="60829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자신의 웹사이트 정보 저장 및 관리</a:t>
            </a:r>
            <a:r>
              <a:rPr lang="en-US" altLang="ko-KR" dirty="0">
                <a:latin typeface="+mn-ea"/>
              </a:rPr>
              <a:t> 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23728" y="3996680"/>
            <a:ext cx="3744416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25055"/>
            <a:ext cx="5181600" cy="3143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407446" y="5066134"/>
            <a:ext cx="1297632" cy="48312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18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8" y="2204864"/>
            <a:ext cx="5492725" cy="429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423848" cy="50405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고</a:t>
            </a:r>
            <a:r>
              <a:rPr lang="ko-KR" altLang="en-US" dirty="0">
                <a:latin typeface="+mn-ea"/>
              </a:rPr>
              <a:t>객</a:t>
            </a:r>
            <a:r>
              <a:rPr lang="ko-KR" altLang="en-US" dirty="0" smtClean="0">
                <a:latin typeface="+mn-ea"/>
              </a:rPr>
              <a:t>이 홈페이지에 기록을 </a:t>
            </a:r>
            <a:r>
              <a:rPr lang="ko-KR" altLang="en-US" dirty="0" err="1" smtClean="0">
                <a:latin typeface="+mn-ea"/>
              </a:rPr>
              <a:t>남길수</a:t>
            </a:r>
            <a:r>
              <a:rPr lang="ko-KR" altLang="en-US" dirty="0" smtClean="0">
                <a:latin typeface="+mn-ea"/>
              </a:rPr>
              <a:t> 있도록 폴더의 </a:t>
            </a:r>
            <a:r>
              <a:rPr lang="en-US" altLang="ko-KR" dirty="0" smtClean="0">
                <a:latin typeface="+mn-ea"/>
              </a:rPr>
              <a:t>permission </a:t>
            </a:r>
            <a:r>
              <a:rPr lang="ko-KR" altLang="en-US" dirty="0" smtClean="0">
                <a:latin typeface="+mn-ea"/>
              </a:rPr>
              <a:t>변경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14850" y="5184770"/>
            <a:ext cx="648072" cy="24140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36912"/>
            <a:ext cx="2088232" cy="3896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5364088" y="4725144"/>
            <a:ext cx="1224136" cy="4458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188671" y="4795902"/>
            <a:ext cx="792088" cy="31341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03848" y="4941168"/>
            <a:ext cx="648072" cy="24140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06527" y="519375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</a:rPr>
              <a:t>우클릭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81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서버사이드쪽의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index.php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파일 삭제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23728" y="3996680"/>
            <a:ext cx="3744416" cy="3387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276872"/>
            <a:ext cx="7448550" cy="427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32040" y="513512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 err="1" smtClean="0">
                <a:solidFill>
                  <a:srgbClr val="FF0000"/>
                </a:solidFill>
              </a:rPr>
              <a:t>ndex.php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3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461250" cy="485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451048" y="1340768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FTP </a:t>
            </a:r>
            <a:r>
              <a:rPr lang="ko-KR" altLang="en-US" dirty="0" smtClean="0">
                <a:latin typeface="+mn-ea"/>
              </a:rPr>
              <a:t>연결과 설치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69058" y="558924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드래그 앤 </a:t>
            </a:r>
            <a:r>
              <a:rPr lang="ko-KR" altLang="en-US" dirty="0" err="1" smtClean="0">
                <a:solidFill>
                  <a:srgbClr val="FF0000"/>
                </a:solidFill>
              </a:rPr>
              <a:t>드롭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262065" y="6021288"/>
            <a:ext cx="1440160" cy="0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7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웹호스팅</a:t>
            </a:r>
            <a:r>
              <a:rPr lang="ko-KR" altLang="en-US" dirty="0"/>
              <a:t> 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451048" y="1340768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  <a:hlinkClick r:id="rId2"/>
              </a:rPr>
              <a:t>http</a:t>
            </a:r>
            <a:r>
              <a:rPr lang="en-US" altLang="ko-KR" dirty="0" smtClean="0">
                <a:latin typeface="+mn-ea"/>
                <a:hlinkClick r:id="rId2"/>
              </a:rPr>
              <a:t>://</a:t>
            </a:r>
            <a:r>
              <a:rPr lang="ko-KR" altLang="en-US" dirty="0" err="1" smtClean="0">
                <a:latin typeface="+mn-ea"/>
                <a:hlinkClick r:id="rId2"/>
              </a:rPr>
              <a:t>내계정</a:t>
            </a:r>
            <a:r>
              <a:rPr lang="en-US" altLang="ko-KR" dirty="0" smtClean="0">
                <a:latin typeface="+mn-ea"/>
                <a:hlinkClick r:id="rId2"/>
              </a:rPr>
              <a:t>.ivyro.net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접속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71800" y="566124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드래그 앤 </a:t>
            </a:r>
            <a:r>
              <a:rPr lang="ko-KR" altLang="en-US" dirty="0" err="1" smtClean="0">
                <a:solidFill>
                  <a:srgbClr val="FF0000"/>
                </a:solidFill>
              </a:rPr>
              <a:t>드롭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948246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03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Contact Us </a:t>
            </a:r>
            <a:r>
              <a:rPr lang="ko-KR" altLang="en-US" dirty="0" smtClean="0"/>
              <a:t>폼 처리하기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아</a:t>
            </a:r>
            <a:r>
              <a:rPr lang="ko-KR" altLang="en-US" sz="1800" dirty="0">
                <a:latin typeface="+mn-ea"/>
              </a:rPr>
              <a:t>래</a:t>
            </a:r>
            <a:r>
              <a:rPr lang="ko-KR" altLang="en-US" sz="1800" dirty="0" smtClean="0">
                <a:latin typeface="+mn-ea"/>
              </a:rPr>
              <a:t> 링크를 복사하여 </a:t>
            </a:r>
            <a:r>
              <a:rPr lang="ko-KR" altLang="en-US" sz="1800" dirty="0" err="1" smtClean="0">
                <a:latin typeface="+mn-ea"/>
              </a:rPr>
              <a:t>주소창에</a:t>
            </a:r>
            <a:r>
              <a:rPr lang="ko-KR" altLang="en-US" sz="1800" dirty="0" smtClean="0">
                <a:latin typeface="+mn-ea"/>
              </a:rPr>
              <a:t> 입력하고</a:t>
            </a:r>
            <a:r>
              <a:rPr lang="en-US" altLang="ko-KR" sz="1800" dirty="0" smtClean="0">
                <a:latin typeface="+mn-ea"/>
              </a:rPr>
              <a:t>,</a:t>
            </a:r>
            <a:r>
              <a:rPr lang="ko-KR" altLang="en-US" sz="1800" dirty="0" smtClean="0">
                <a:latin typeface="+mn-ea"/>
              </a:rPr>
              <a:t> 다음 화면에서 </a:t>
            </a:r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err="1" smtClean="0">
                <a:latin typeface="+mn-ea"/>
              </a:rPr>
              <a:t>사본만들기</a:t>
            </a:r>
            <a:r>
              <a:rPr lang="en-US" altLang="ko-KR" sz="1800" dirty="0" smtClean="0">
                <a:latin typeface="+mn-ea"/>
              </a:rPr>
              <a:t>] </a:t>
            </a:r>
            <a:r>
              <a:rPr lang="ko-KR" altLang="en-US" sz="1800" dirty="0" smtClean="0">
                <a:latin typeface="+mn-ea"/>
              </a:rPr>
              <a:t>을 선택하여 </a:t>
            </a:r>
            <a:r>
              <a:rPr lang="en-US" altLang="ko-KR" sz="1800" dirty="0" smtClean="0">
                <a:latin typeface="+mn-ea"/>
              </a:rPr>
              <a:t>[HTML Form Responses] </a:t>
            </a:r>
            <a:r>
              <a:rPr lang="ko-KR" altLang="en-US" sz="1800" dirty="0" smtClean="0">
                <a:latin typeface="+mn-ea"/>
              </a:rPr>
              <a:t>엑셀시트의 사본을 </a:t>
            </a:r>
            <a:r>
              <a:rPr lang="ko-KR" altLang="en-US" sz="1800" dirty="0" err="1" smtClean="0">
                <a:latin typeface="+mn-ea"/>
              </a:rPr>
              <a:t>만듬</a:t>
            </a:r>
            <a:endParaRPr lang="en-US" altLang="ko-KR" sz="1800" dirty="0" smtClean="0">
              <a:latin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docs.google.com/spreadsheets/u/1/d/1Bn4m6iA_Xch1zzhNvo_6CoQWqOAgwwkOWJKC-phHx2Q/copy</a:t>
            </a:r>
          </a:p>
          <a:p>
            <a:pPr lvl="1"/>
            <a:endParaRPr lang="en-US" altLang="ko-KR" sz="1800" dirty="0" smtClean="0">
              <a:latin typeface="+mn-ea"/>
            </a:endParaRPr>
          </a:p>
          <a:p>
            <a:pPr lvl="1"/>
            <a:endParaRPr lang="en-US" altLang="ko-KR" sz="1800" dirty="0" smtClean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56552"/>
            <a:ext cx="6717878" cy="3500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63888" y="6093296"/>
            <a:ext cx="1054683" cy="43204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90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웹호스팅</a:t>
            </a:r>
            <a:r>
              <a:rPr lang="ko-KR" altLang="en-US" dirty="0" smtClean="0"/>
              <a:t> </a:t>
            </a:r>
            <a:r>
              <a:rPr lang="ko-KR" altLang="en-US" dirty="0"/>
              <a:t>사</a:t>
            </a:r>
            <a:r>
              <a:rPr lang="ko-KR" altLang="en-US" dirty="0" smtClean="0"/>
              <a:t>용하기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451048" y="1340768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과제</a:t>
            </a:r>
            <a:r>
              <a:rPr lang="en-US" altLang="ko-KR" dirty="0" smtClean="0">
                <a:latin typeface="+mn-ea"/>
              </a:rPr>
              <a:t>1) </a:t>
            </a:r>
            <a:r>
              <a:rPr lang="ko-KR" altLang="en-US" dirty="0" err="1" smtClean="0">
                <a:latin typeface="+mn-ea"/>
              </a:rPr>
              <a:t>웹호스팅</a:t>
            </a:r>
            <a:r>
              <a:rPr lang="ko-KR" altLang="en-US" dirty="0" smtClean="0">
                <a:latin typeface="+mn-ea"/>
              </a:rPr>
              <a:t> 결과  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자신의 도메인</a:t>
            </a:r>
            <a:r>
              <a:rPr lang="en-US" altLang="ko-KR" dirty="0" smtClean="0">
                <a:latin typeface="+mn-ea"/>
              </a:rPr>
              <a:t>:  </a:t>
            </a:r>
            <a:r>
              <a:rPr lang="ko-KR" altLang="en-US" dirty="0" smtClean="0">
                <a:latin typeface="+mn-ea"/>
              </a:rPr>
              <a:t>예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  <a:hlinkClick r:id="rId2"/>
              </a:rPr>
              <a:t>http</a:t>
            </a:r>
            <a:r>
              <a:rPr lang="en-US" altLang="ko-KR" dirty="0" smtClean="0">
                <a:latin typeface="+mn-ea"/>
                <a:hlinkClick r:id="rId2"/>
              </a:rPr>
              <a:t>://</a:t>
            </a:r>
            <a:r>
              <a:rPr lang="ko-KR" altLang="en-US" dirty="0" err="1" smtClean="0">
                <a:latin typeface="+mn-ea"/>
                <a:hlinkClick r:id="rId2"/>
              </a:rPr>
              <a:t>내계정</a:t>
            </a:r>
            <a:r>
              <a:rPr lang="en-US" altLang="ko-KR" dirty="0" smtClean="0">
                <a:latin typeface="+mn-ea"/>
                <a:hlinkClick r:id="rId2"/>
              </a:rPr>
              <a:t>.ivyro.net</a:t>
            </a:r>
            <a:r>
              <a:rPr lang="en-US" altLang="ko-KR" dirty="0" smtClean="0">
                <a:latin typeface="+mn-ea"/>
              </a:rPr>
              <a:t> 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접속한 </a:t>
            </a:r>
            <a:r>
              <a:rPr lang="ko-KR" altLang="en-US" dirty="0" err="1" smtClean="0">
                <a:latin typeface="+mn-ea"/>
              </a:rPr>
              <a:t>첫화면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캡쳐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71800" y="566124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드래그 앤 </a:t>
            </a:r>
            <a:r>
              <a:rPr lang="ko-KR" altLang="en-US" dirty="0" err="1" smtClean="0">
                <a:solidFill>
                  <a:srgbClr val="FF0000"/>
                </a:solidFill>
              </a:rPr>
              <a:t>드롭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96716"/>
            <a:ext cx="794824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05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348880"/>
            <a:ext cx="755083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과제</a:t>
            </a:r>
            <a:r>
              <a:rPr lang="en-US" altLang="ko-KR" dirty="0" smtClean="0">
                <a:latin typeface="+mn-ea"/>
              </a:rPr>
              <a:t>2) </a:t>
            </a:r>
            <a:r>
              <a:rPr lang="en-US" altLang="ko-KR" dirty="0"/>
              <a:t>Contact Us </a:t>
            </a:r>
            <a:r>
              <a:rPr lang="ko-KR" altLang="en-US" dirty="0" smtClean="0"/>
              <a:t>폼 처리 결과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 C</a:t>
            </a:r>
            <a:r>
              <a:rPr lang="en-US" altLang="ko-KR" dirty="0" smtClean="0">
                <a:latin typeface="+mn-ea"/>
              </a:rPr>
              <a:t>ontact </a:t>
            </a:r>
            <a:r>
              <a:rPr lang="ko-KR" altLang="en-US" dirty="0" smtClean="0">
                <a:latin typeface="+mn-ea"/>
              </a:rPr>
              <a:t>페이지 </a:t>
            </a:r>
            <a:r>
              <a:rPr lang="ko-KR" altLang="en-US" dirty="0" err="1" smtClean="0">
                <a:latin typeface="+mn-ea"/>
              </a:rPr>
              <a:t>캡쳐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sz="2000" dirty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7744" y="2492896"/>
            <a:ext cx="3168352" cy="43204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3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5184576" cy="41119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과제</a:t>
            </a:r>
            <a:r>
              <a:rPr lang="en-US" altLang="ko-KR" dirty="0" smtClean="0">
                <a:latin typeface="+mn-ea"/>
              </a:rPr>
              <a:t>2) </a:t>
            </a:r>
            <a:r>
              <a:rPr lang="en-US" altLang="ko-KR" dirty="0"/>
              <a:t>Contact Us </a:t>
            </a:r>
            <a:r>
              <a:rPr lang="ko-KR" altLang="en-US" dirty="0"/>
              <a:t>폼 처리 </a:t>
            </a:r>
            <a:r>
              <a:rPr lang="ko-KR" altLang="en-US" dirty="0" smtClean="0"/>
              <a:t>결과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자신의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메일 내용 </a:t>
            </a:r>
            <a:r>
              <a:rPr lang="ko-KR" altLang="en-US" dirty="0" err="1">
                <a:latin typeface="+mn-ea"/>
              </a:rPr>
              <a:t>캡쳐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7744" y="2492896"/>
            <a:ext cx="3168352" cy="43204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7775776" cy="504056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sz="1800" dirty="0">
                <a:latin typeface="+mn-ea"/>
              </a:rPr>
              <a:t>[HTML Form </a:t>
            </a:r>
            <a:r>
              <a:rPr lang="en-US" altLang="ko-KR" sz="1800" dirty="0" smtClean="0">
                <a:latin typeface="+mn-ea"/>
              </a:rPr>
              <a:t>Responses]</a:t>
            </a:r>
            <a:r>
              <a:rPr lang="ko-KR" altLang="en-US" sz="1800" dirty="0" smtClean="0">
                <a:latin typeface="+mn-ea"/>
              </a:rPr>
              <a:t>의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사본에서 </a:t>
            </a:r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smtClean="0">
                <a:latin typeface="+mn-ea"/>
              </a:rPr>
              <a:t>도구</a:t>
            </a:r>
            <a:r>
              <a:rPr lang="en-US" altLang="ko-KR" sz="1800" dirty="0" smtClean="0">
                <a:latin typeface="+mn-ea"/>
              </a:rPr>
              <a:t>]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 [</a:t>
            </a:r>
            <a:r>
              <a:rPr lang="ko-KR" altLang="en-US" sz="1800" dirty="0" smtClean="0">
                <a:latin typeface="+mn-ea"/>
                <a:sym typeface="Wingdings" panose="05000000000000000000" pitchFamily="2" charset="2"/>
              </a:rPr>
              <a:t>스크립트 편집기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]</a:t>
            </a:r>
            <a:r>
              <a:rPr lang="ko-KR" altLang="en-US" sz="1800" dirty="0" smtClean="0">
                <a:latin typeface="+mn-ea"/>
                <a:sym typeface="Wingdings" panose="05000000000000000000" pitchFamily="2" charset="2"/>
              </a:rPr>
              <a:t>를 선택</a:t>
            </a:r>
            <a:endParaRPr lang="en-US" altLang="ko-KR" sz="18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36912"/>
            <a:ext cx="6819900" cy="339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7099300" cy="36513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스크립트파일에서 주석기호</a:t>
            </a:r>
            <a:r>
              <a:rPr lang="en-US" altLang="ko-KR" sz="1800" dirty="0" smtClean="0">
                <a:latin typeface="+mn-ea"/>
              </a:rPr>
              <a:t>(//)</a:t>
            </a:r>
            <a:r>
              <a:rPr lang="ko-KR" altLang="en-US" sz="1800" dirty="0" smtClean="0">
                <a:latin typeface="+mn-ea"/>
              </a:rPr>
              <a:t>를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삭제하고 본인의 </a:t>
            </a:r>
            <a:r>
              <a:rPr lang="ko-KR" altLang="en-US" sz="1800" dirty="0" err="1" smtClean="0">
                <a:latin typeface="+mn-ea"/>
              </a:rPr>
              <a:t>구글</a:t>
            </a:r>
            <a:r>
              <a:rPr lang="ko-KR" altLang="en-US" sz="1800" dirty="0" smtClean="0">
                <a:latin typeface="+mn-ea"/>
              </a:rPr>
              <a:t> 메일 주소를 </a:t>
            </a:r>
            <a:endParaRPr lang="en-US" altLang="ko-KR" sz="1800" dirty="0" smtClean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  <a:r>
              <a:rPr lang="ko-KR" altLang="en-US" sz="1800" dirty="0" smtClean="0">
                <a:latin typeface="+mn-ea"/>
              </a:rPr>
              <a:t>입력함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707904" y="5178250"/>
            <a:ext cx="1706017" cy="33898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2267744" y="5178250"/>
            <a:ext cx="432048" cy="33898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5616" y="51630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삭제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761947" y="5347741"/>
            <a:ext cx="433789" cy="0"/>
          </a:xfrm>
          <a:prstGeom prst="straightConnector1">
            <a:avLst/>
          </a:prstGeom>
          <a:ln>
            <a:solidFill>
              <a:srgbClr val="FF33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52120" y="518455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Ctrl+S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저장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1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14" y="2348880"/>
            <a:ext cx="7439025" cy="40260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smtClean="0">
                <a:latin typeface="+mn-ea"/>
              </a:rPr>
              <a:t>파일</a:t>
            </a:r>
            <a:r>
              <a:rPr lang="en-US" altLang="ko-KR" sz="1800" dirty="0" smtClean="0">
                <a:latin typeface="+mn-ea"/>
              </a:rPr>
              <a:t>]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 [</a:t>
            </a:r>
            <a:r>
              <a:rPr lang="ko-KR" altLang="en-US" sz="1800" dirty="0" smtClean="0">
                <a:latin typeface="+mn-ea"/>
                <a:sym typeface="Wingdings" panose="05000000000000000000" pitchFamily="2" charset="2"/>
              </a:rPr>
              <a:t>버전관리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] </a:t>
            </a:r>
            <a:r>
              <a:rPr lang="ko-KR" altLang="en-US" sz="1800" dirty="0" smtClean="0">
                <a:latin typeface="+mn-ea"/>
                <a:sym typeface="Wingdings" panose="05000000000000000000" pitchFamily="2" charset="2"/>
              </a:rPr>
              <a:t>선택 </a:t>
            </a:r>
            <a:endParaRPr lang="en-US" altLang="ko-KR" sz="1800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5661248"/>
            <a:ext cx="1656184" cy="40668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7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279832" cy="504056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텍스트 </a:t>
            </a:r>
            <a:r>
              <a:rPr lang="ko-KR" altLang="en-US" sz="1800" dirty="0" err="1" smtClean="0">
                <a:latin typeface="+mn-ea"/>
              </a:rPr>
              <a:t>입력창에</a:t>
            </a:r>
            <a:r>
              <a:rPr lang="ko-KR" altLang="en-US" sz="1800" dirty="0" smtClean="0">
                <a:latin typeface="+mn-ea"/>
              </a:rPr>
              <a:t> 사용할 버전 이름을 입력한 후 </a:t>
            </a:r>
            <a:r>
              <a:rPr lang="en-US" altLang="ko-KR" sz="1800" dirty="0" smtClean="0">
                <a:latin typeface="+mn-ea"/>
              </a:rPr>
              <a:t>[Save new version] </a:t>
            </a:r>
            <a:r>
              <a:rPr lang="ko-KR" altLang="en-US" sz="1800" dirty="0" smtClean="0">
                <a:latin typeface="+mn-ea"/>
              </a:rPr>
              <a:t>선택</a:t>
            </a:r>
            <a:endParaRPr lang="en-US" altLang="ko-KR" sz="1800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96223" y="2671961"/>
            <a:ext cx="1656184" cy="5040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54" y="2348880"/>
            <a:ext cx="7258470" cy="16508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73969" y="3189709"/>
            <a:ext cx="1656184" cy="5040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54" y="4077072"/>
            <a:ext cx="7258470" cy="23818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29953" y="6015743"/>
            <a:ext cx="1080119" cy="43759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55866" y="3194273"/>
            <a:ext cx="1338783" cy="49949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7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73" y="2420888"/>
            <a:ext cx="7800975" cy="395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Contact Us </a:t>
            </a:r>
            <a:r>
              <a:rPr lang="ko-KR" altLang="en-US" dirty="0"/>
              <a:t>폼 처리하기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 err="1"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앱스</a:t>
            </a:r>
            <a:r>
              <a:rPr lang="ko-KR" altLang="en-US" dirty="0">
                <a:latin typeface="+mn-ea"/>
              </a:rPr>
              <a:t> 메일 설정하기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[</a:t>
            </a:r>
            <a:r>
              <a:rPr lang="ko-KR" altLang="en-US" sz="1800" dirty="0" smtClean="0">
                <a:latin typeface="+mn-ea"/>
              </a:rPr>
              <a:t>게시</a:t>
            </a:r>
            <a:r>
              <a:rPr lang="en-US" altLang="ko-KR" sz="1800" dirty="0" smtClean="0">
                <a:latin typeface="+mn-ea"/>
              </a:rPr>
              <a:t>]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 [</a:t>
            </a:r>
            <a:r>
              <a:rPr lang="ko-KR" altLang="en-US" sz="1800" dirty="0" smtClean="0">
                <a:latin typeface="+mn-ea"/>
                <a:sym typeface="Wingdings" panose="05000000000000000000" pitchFamily="2" charset="2"/>
              </a:rPr>
              <a:t>웹 </a:t>
            </a:r>
            <a:r>
              <a:rPr lang="ko-KR" altLang="en-US" sz="1800" dirty="0" err="1" smtClean="0">
                <a:latin typeface="+mn-ea"/>
                <a:sym typeface="Wingdings" panose="05000000000000000000" pitchFamily="2" charset="2"/>
              </a:rPr>
              <a:t>앱으로</a:t>
            </a:r>
            <a:r>
              <a:rPr lang="ko-KR" altLang="en-US" sz="1800" dirty="0" smtClean="0">
                <a:latin typeface="+mn-ea"/>
                <a:sym typeface="Wingdings" panose="05000000000000000000" pitchFamily="2" charset="2"/>
              </a:rPr>
              <a:t> 배포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]</a:t>
            </a:r>
            <a:r>
              <a:rPr lang="ko-KR" altLang="en-US" sz="1800" dirty="0" smtClean="0">
                <a:latin typeface="+mn-ea"/>
                <a:sym typeface="Wingdings" panose="05000000000000000000" pitchFamily="2" charset="2"/>
              </a:rPr>
              <a:t>를 선택</a:t>
            </a:r>
            <a:endParaRPr lang="en-US" altLang="ko-KR" sz="1800" dirty="0">
              <a:latin typeface="+mn-ea"/>
            </a:endParaRPr>
          </a:p>
          <a:p>
            <a:pPr lvl="1"/>
            <a:endParaRPr lang="en-US" altLang="ko-KR" sz="1600" dirty="0" smtClean="0">
              <a:latin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83793" y="3356992"/>
            <a:ext cx="1656184" cy="5040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0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25551</TotalTime>
  <Words>862</Words>
  <Application>Microsoft Office PowerPoint</Application>
  <PresentationFormat>화면 슬라이드 쇼(4:3)</PresentationFormat>
  <Paragraphs>242</Paragraphs>
  <Slides>42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44" baseType="lpstr">
      <vt:lpstr>가을</vt:lpstr>
      <vt:lpstr>New_Natural01</vt:lpstr>
      <vt:lpstr>웹 콘텐츠 제작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1. Contact Us 폼 처리하기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2. 웹호스팅 사용하기</vt:lpstr>
      <vt:lpstr>1. Contact Us 폼 처리하기</vt:lpstr>
      <vt:lpstr>1. Contact Us 폼 처리하기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pc</cp:lastModifiedBy>
  <cp:revision>741</cp:revision>
  <dcterms:created xsi:type="dcterms:W3CDTF">2011-08-27T14:53:28Z</dcterms:created>
  <dcterms:modified xsi:type="dcterms:W3CDTF">2020-06-02T14:11:32Z</dcterms:modified>
</cp:coreProperties>
</file>